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74" r:id="rId4"/>
    <p:sldId id="280" r:id="rId5"/>
    <p:sldId id="275" r:id="rId6"/>
    <p:sldId id="276" r:id="rId7"/>
    <p:sldId id="277" r:id="rId8"/>
    <p:sldId id="268" r:id="rId9"/>
    <p:sldId id="263" r:id="rId10"/>
    <p:sldId id="264" r:id="rId11"/>
    <p:sldId id="269" r:id="rId12"/>
    <p:sldId id="270" r:id="rId13"/>
    <p:sldId id="271" r:id="rId14"/>
    <p:sldId id="279" r:id="rId15"/>
    <p:sldId id="272" r:id="rId16"/>
    <p:sldId id="282" r:id="rId17"/>
    <p:sldId id="273" r:id="rId18"/>
    <p:sldId id="260" r:id="rId19"/>
    <p:sldId id="265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6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0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614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784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405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018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96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804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7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220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19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9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852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636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27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91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31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CF27140-C2E1-4B4A-89DA-506164BFC0A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6C3559-5CB5-4EC4-BF41-DD266777D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738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D979-E60F-2E34-7B1E-F609F4F28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Horizon Travels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58351-2BEC-D0E3-49B9-AA390B9CEB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William Forber</a:t>
            </a:r>
          </a:p>
          <a:p>
            <a:r>
              <a:rPr lang="en-GB" dirty="0"/>
              <a:t>Student Id: 22015706</a:t>
            </a:r>
          </a:p>
        </p:txBody>
      </p:sp>
    </p:spTree>
    <p:extLst>
      <p:ext uri="{BB962C8B-B14F-4D97-AF65-F5344CB8AC3E}">
        <p14:creationId xmlns:p14="http://schemas.microsoft.com/office/powerpoint/2010/main" val="373207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7BA3-1957-6213-3B61-94DD4ED76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C5A6C-421B-C5C3-DFF5-A8D8AD700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Shown in the slides below are some examples of validation examples:</a:t>
            </a:r>
          </a:p>
        </p:txBody>
      </p:sp>
    </p:spTree>
    <p:extLst>
      <p:ext uri="{BB962C8B-B14F-4D97-AF65-F5344CB8AC3E}">
        <p14:creationId xmlns:p14="http://schemas.microsoft.com/office/powerpoint/2010/main" val="237617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9787-7B10-2E34-22C5-B382DE81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Invalid login info inputted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F2DA19-37BB-2DB2-C6EC-809BE471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1789862"/>
            <a:ext cx="4284134" cy="3904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CB3D8C-4EFA-1CCF-661A-B747C64D80FF}"/>
              </a:ext>
            </a:extLst>
          </p:cNvPr>
          <p:cNvSpPr txBox="1"/>
          <p:nvPr/>
        </p:nvSpPr>
        <p:spPr>
          <a:xfrm>
            <a:off x="5385838" y="3372935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 in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541AA5-D871-C9A6-2F28-BBBA7ECC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9" y="1828447"/>
            <a:ext cx="4199468" cy="38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6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DCC3-47C5-73BE-7672-1A6EF36E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Different passwords used when signing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B8BC8-C4A6-F42C-1D59-26642823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8" y="2020392"/>
            <a:ext cx="4169268" cy="38131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399AC0F-FAD1-161E-53B1-755EBF559121}"/>
              </a:ext>
            </a:extLst>
          </p:cNvPr>
          <p:cNvSpPr txBox="1">
            <a:spLocks/>
          </p:cNvSpPr>
          <p:nvPr/>
        </p:nvSpPr>
        <p:spPr>
          <a:xfrm>
            <a:off x="919119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Different passwords used when signing up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8A76E-8CAB-D2DA-566A-DC25AF14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366" y="2020392"/>
            <a:ext cx="4174836" cy="3826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A81E88-70F4-3857-B336-A9F82DBE3B81}"/>
              </a:ext>
            </a:extLst>
          </p:cNvPr>
          <p:cNvSpPr txBox="1"/>
          <p:nvPr/>
        </p:nvSpPr>
        <p:spPr>
          <a:xfrm>
            <a:off x="5383053" y="3557631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 in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96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BDDD-864C-E3CC-4051-034C5254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Invalid journey requests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CB1D84-6A02-4282-D635-85B1A5EB7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5171" y="1837071"/>
            <a:ext cx="4209028" cy="384950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88C150-2AC4-144D-27AF-F090B6AD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1" y="1837069"/>
            <a:ext cx="4199466" cy="3849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24C92-98F4-F0A0-79AB-F3D92F82350B}"/>
              </a:ext>
            </a:extLst>
          </p:cNvPr>
          <p:cNvSpPr txBox="1"/>
          <p:nvPr/>
        </p:nvSpPr>
        <p:spPr>
          <a:xfrm>
            <a:off x="5381056" y="3392492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 in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396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522C-EC48-4FA0-BBF2-D6F3E435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Booking in the past or too 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82DA7-4041-FE15-B5E3-F433BA8F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java script is used to stop the user making a booking in the past as well as preventing the user from making a booking more than three months ~(90 days) in the future.</a:t>
            </a:r>
          </a:p>
          <a:p>
            <a:r>
              <a:rPr lang="en-GB" dirty="0"/>
              <a:t>Here is a example:</a:t>
            </a:r>
          </a:p>
          <a:p>
            <a:pPr marL="3690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F4002-15B6-4CC8-5543-A35054B38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3"/>
          <a:stretch/>
        </p:blipFill>
        <p:spPr>
          <a:xfrm>
            <a:off x="397932" y="3429000"/>
            <a:ext cx="5342468" cy="3323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B0A6D4-29EB-055F-A35D-7095DBFFCAA6}"/>
              </a:ext>
            </a:extLst>
          </p:cNvPr>
          <p:cNvSpPr txBox="1"/>
          <p:nvPr/>
        </p:nvSpPr>
        <p:spPr>
          <a:xfrm>
            <a:off x="295687" y="3059668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Date cannot be selected in the past: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01C02-C2F9-8075-6E7A-73599EC1D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/>
          <a:stretch/>
        </p:blipFill>
        <p:spPr>
          <a:xfrm>
            <a:off x="6256263" y="3429000"/>
            <a:ext cx="5604934" cy="3053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A10B6-9F57-3679-11DA-E36F3F131514}"/>
              </a:ext>
            </a:extLst>
          </p:cNvPr>
          <p:cNvSpPr txBox="1"/>
          <p:nvPr/>
        </p:nvSpPr>
        <p:spPr>
          <a:xfrm>
            <a:off x="6090676" y="2852634"/>
            <a:ext cx="622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Date cannot be selected more than 90 days ~(3 months) in the</a:t>
            </a:r>
          </a:p>
          <a:p>
            <a:r>
              <a:rPr lang="en-GB" dirty="0"/>
              <a:t> future:</a:t>
            </a:r>
          </a:p>
        </p:txBody>
      </p:sp>
    </p:spTree>
    <p:extLst>
      <p:ext uri="{BB962C8B-B14F-4D97-AF65-F5344CB8AC3E}">
        <p14:creationId xmlns:p14="http://schemas.microsoft.com/office/powerpoint/2010/main" val="201876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6ED6-6D25-D631-A0B4-51689C09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Booking a journey on the same day but the time to leave has surpassed the current time.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4CA4B3-51C7-1153-25C9-560DD9A4E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1" y="2709510"/>
            <a:ext cx="4231126" cy="4059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241224-9608-2BD1-6FC1-E423416D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24" y="2709509"/>
            <a:ext cx="4249584" cy="4059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DD59C-7D09-4568-B75A-7ECEAA50C71E}"/>
              </a:ext>
            </a:extLst>
          </p:cNvPr>
          <p:cNvSpPr txBox="1"/>
          <p:nvPr/>
        </p:nvSpPr>
        <p:spPr>
          <a:xfrm>
            <a:off x="5380513" y="4369796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 in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4EC8C-C1ED-A690-6C4D-CAB570E0D9EF}"/>
              </a:ext>
            </a:extLst>
          </p:cNvPr>
          <p:cNvSpPr txBox="1"/>
          <p:nvPr/>
        </p:nvSpPr>
        <p:spPr>
          <a:xfrm>
            <a:off x="228601" y="1841873"/>
            <a:ext cx="694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validation uses JavaScript and checks weather the user is too late</a:t>
            </a:r>
          </a:p>
          <a:p>
            <a:r>
              <a:rPr lang="en-GB" dirty="0"/>
              <a:t>To make a booking on the same day.</a:t>
            </a:r>
          </a:p>
        </p:txBody>
      </p:sp>
    </p:spTree>
    <p:extLst>
      <p:ext uri="{BB962C8B-B14F-4D97-AF65-F5344CB8AC3E}">
        <p14:creationId xmlns:p14="http://schemas.microsoft.com/office/powerpoint/2010/main" val="372018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30AF-3229-7D14-82BC-9DD084F58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Booking a journey on a Sunday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4B069-02DF-377C-D217-94275F5A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4" y="2345267"/>
            <a:ext cx="3981206" cy="3550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DADE4-4175-2566-2A8A-2F2EEE1C6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32" y="2226733"/>
            <a:ext cx="4011618" cy="3585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85475-F9F3-9E5A-5735-EA9CC9019E79}"/>
              </a:ext>
            </a:extLst>
          </p:cNvPr>
          <p:cNvSpPr txBox="1"/>
          <p:nvPr/>
        </p:nvSpPr>
        <p:spPr>
          <a:xfrm>
            <a:off x="5385838" y="3649909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 in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702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2F28-F729-6C11-824E-7E50129E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Connection to database lost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9E6A-2D06-DB1B-C0A1-27581D52FFBB}"/>
              </a:ext>
            </a:extLst>
          </p:cNvPr>
          <p:cNvSpPr txBox="1"/>
          <p:nvPr/>
        </p:nvSpPr>
        <p:spPr>
          <a:xfrm>
            <a:off x="220133" y="1580050"/>
            <a:ext cx="3157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Done by stopping the my SQL</a:t>
            </a:r>
          </a:p>
          <a:p>
            <a:r>
              <a:rPr lang="en-GB" dirty="0"/>
              <a:t>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D0C71-9A76-DEFE-2421-7E100F4D3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2226381"/>
            <a:ext cx="4331470" cy="4146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D95A22-2350-9A78-1A67-66632A2F80AD}"/>
              </a:ext>
            </a:extLst>
          </p:cNvPr>
          <p:cNvSpPr txBox="1"/>
          <p:nvPr/>
        </p:nvSpPr>
        <p:spPr>
          <a:xfrm>
            <a:off x="5392571" y="3930289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 in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5320E5-8FA3-AE40-B972-D1DF1D3C7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865" y="2237324"/>
            <a:ext cx="4318002" cy="412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647F-B3BD-ADEA-0A7B-DEDAE49D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was missed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27485-5394-04C8-B46B-8BBC9796E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 option for return trips, trips have to be booked manually.</a:t>
            </a:r>
          </a:p>
          <a:p>
            <a:r>
              <a:rPr lang="en-GB" dirty="0"/>
              <a:t>Only one seat can be booked at a time not multiple.</a:t>
            </a:r>
          </a:p>
          <a:p>
            <a:r>
              <a:rPr lang="en-GB" dirty="0"/>
              <a:t>No options for different travel types e.g., taxi, train, coach only air travel.</a:t>
            </a:r>
          </a:p>
          <a:p>
            <a:r>
              <a:rPr lang="en-GB" dirty="0"/>
              <a:t>Users cannot update bookings(change booking date) and can only cancel them and then rebook on the changed date.</a:t>
            </a:r>
          </a:p>
        </p:txBody>
      </p:sp>
    </p:spTree>
    <p:extLst>
      <p:ext uri="{BB962C8B-B14F-4D97-AF65-F5344CB8AC3E}">
        <p14:creationId xmlns:p14="http://schemas.microsoft.com/office/powerpoint/2010/main" val="361082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AD18-97C7-6A00-8DCD-88B8CBC6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EA28-9A98-224E-DE96-1D4EEC060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Overall most of the targets for this project were met, because the user can make, delete bookings, change their information and delete their accounts. An administrator can generate a monthly report and run custom SQL statements in the browser, however a few things were missed the most severe thing being that return trips need to be booked manually, meaning that a return trip between Bristol and Manchester would need for the user to make two bookings one from Bristol to Manchester and one from Manchester to Bristol. </a:t>
            </a:r>
          </a:p>
          <a:p>
            <a:r>
              <a:rPr lang="en-GB" dirty="0"/>
              <a:t>However since there is a way to make a return booking ( that is less refined) this problem is relatively small. And could be fixed in the future.</a:t>
            </a:r>
          </a:p>
          <a:p>
            <a:endParaRPr lang="en-GB" dirty="0"/>
          </a:p>
          <a:p>
            <a:r>
              <a:rPr lang="en-GB" dirty="0"/>
              <a:t>The rest of the issues are relatively minor and, the multiple seats problem shown previously can be circumvented by creating multiple accounts.</a:t>
            </a:r>
          </a:p>
          <a:p>
            <a:pPr marL="369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30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83A1-0A99-C982-F153-10EC247A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en-GB" dirty="0"/>
              <a:t>Database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A733B-73AC-9273-A62A-CED35550D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Entity relationship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A7AAA-7D26-A55B-33AD-880511CA6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42041"/>
            <a:ext cx="8980952" cy="45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0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9089-23FF-F0CA-AA64-B5FE3615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6C08-2902-016F-0887-6CBEE7915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96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64229-6EDB-7D59-EAA0-646DA84E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Legal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3AA0B-1C8F-E8DD-FE4F-1D4071A6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All passwords stored in the database are hashed so even if the database is hacked, users passwords should be safe.</a:t>
            </a:r>
          </a:p>
          <a:p>
            <a:endParaRPr lang="en-GB" dirty="0"/>
          </a:p>
          <a:p>
            <a:pPr marL="36900" indent="0">
              <a:buNone/>
            </a:pPr>
            <a:endParaRPr lang="en-GB" dirty="0"/>
          </a:p>
          <a:p>
            <a:r>
              <a:rPr lang="en-GB" dirty="0"/>
              <a:t>SQL injection is prevented by formatting user inputs into strings for a statement before it is executed.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endParaRPr lang="en-GB" dirty="0"/>
          </a:p>
          <a:p>
            <a:r>
              <a:rPr lang="en-GB" dirty="0"/>
              <a:t>Users can read the privacy statement located at the bottom of every page.</a:t>
            </a:r>
          </a:p>
          <a:p>
            <a:endParaRPr lang="en-GB" dirty="0"/>
          </a:p>
          <a:p>
            <a:endParaRPr lang="en-GB" dirty="0"/>
          </a:p>
          <a:p>
            <a:pPr marL="3690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5C241-09DF-C8D4-6EA4-97655FED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65" y="4010459"/>
            <a:ext cx="9059700" cy="657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41ACD-1E78-E511-C9CE-46027F23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65" y="2433106"/>
            <a:ext cx="5367036" cy="65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44893-46F9-AA19-B246-AC309E703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5494067"/>
            <a:ext cx="2495140" cy="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2557-CEED-01BE-68AA-157FAE08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Legal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518C2A-138B-2856-BB7E-DF9092DA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0666" y="2267906"/>
            <a:ext cx="5079675" cy="36619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EF3FB-A878-2EC5-B9CB-AAFEEF223BFB}"/>
              </a:ext>
            </a:extLst>
          </p:cNvPr>
          <p:cNvSpPr txBox="1"/>
          <p:nvPr/>
        </p:nvSpPr>
        <p:spPr>
          <a:xfrm>
            <a:off x="405795" y="1898574"/>
            <a:ext cx="118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background image used is free to copy and distribute, meaning that the copyright designs and patents act is followed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535D0-7DB7-9F90-3D23-4A1306747C72}"/>
              </a:ext>
            </a:extLst>
          </p:cNvPr>
          <p:cNvSpPr txBox="1"/>
          <p:nvPr/>
        </p:nvSpPr>
        <p:spPr>
          <a:xfrm>
            <a:off x="4654316" y="6004467"/>
            <a:ext cx="31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logo was designed by 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D54BE-5197-06EB-2DC0-1C9C3086C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02" y="6299208"/>
            <a:ext cx="1219202" cy="48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1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0E2-1A9F-6F30-F4C3-688FF9E4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F1F3D-C1BF-D967-1BE1-E247E314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images used in this website are small so users on slow connections should still be able to use the website, this also reduces the carbon footprint.</a:t>
            </a:r>
          </a:p>
          <a:p>
            <a:endParaRPr lang="en-GB" dirty="0"/>
          </a:p>
          <a:p>
            <a:r>
              <a:rPr lang="en-GB" dirty="0"/>
              <a:t>The privacy statement is designed to be transparent so questions are answered without leaving any grey areas.</a:t>
            </a:r>
          </a:p>
          <a:p>
            <a:pPr marL="3690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7854D-B591-8792-88EE-7365E5D4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09" y="3889433"/>
            <a:ext cx="9211734" cy="20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50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B121-31CA-60A0-760D-30F69E64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6385A-00EC-B2CF-CF3A-969121392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My website is responsive allowing for mobile and tablet users to also use the website alongside desktop users.</a:t>
            </a:r>
          </a:p>
          <a:p>
            <a:r>
              <a:rPr lang="en-GB" dirty="0"/>
              <a:t>Buttons and text is large allowing for anyone to be able to read and use my website</a:t>
            </a:r>
          </a:p>
          <a:p>
            <a:r>
              <a:rPr lang="en-GB" dirty="0"/>
              <a:t>Partially transparent boxes are used around text, allowing for text to contrast well with the background image improving readability.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836CA-E207-C5E3-B925-BD638520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19" y="3714865"/>
            <a:ext cx="7969314" cy="280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9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F9C2-976A-772D-AD82-09FC2AE2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Professional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F62BC-496E-6E9B-1E62-1783C458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My website meets functional requirements being (users can make / delete bookings).</a:t>
            </a:r>
          </a:p>
          <a:p>
            <a:r>
              <a:rPr lang="en-GB" dirty="0"/>
              <a:t>My website also meets non functional requirements being (protecting from SQL injection and ensuring that the readability of my website is good).</a:t>
            </a:r>
          </a:p>
          <a:p>
            <a:r>
              <a:rPr lang="en-GB" dirty="0"/>
              <a:t>My website only uses 2 images reducing file </a:t>
            </a:r>
            <a:r>
              <a:rPr lang="en-GB"/>
              <a:t>size which improves </a:t>
            </a:r>
            <a:r>
              <a:rPr lang="en-GB" dirty="0"/>
              <a:t>performance.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20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8D01-2448-319C-CE17-AA2E73BE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Website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FAE0-92E9-2A1C-CD64-FB27EBABB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19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6CE2-FCC1-784C-0119-94909C2C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technologies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A45B0-13AA-40FC-121E-62BB0A9B7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Bootstrap, used to give a better structure to forms and enhance the look and functionality of buttons and the navbar</a:t>
            </a:r>
          </a:p>
          <a:p>
            <a:r>
              <a:rPr lang="en-GB" dirty="0"/>
              <a:t>Python Flask, used to allow the website to communicate to the database and provides most validation steps,</a:t>
            </a:r>
          </a:p>
          <a:p>
            <a:r>
              <a:rPr lang="en-GB" dirty="0"/>
              <a:t>Java script, used to add validation to the date input and the journey select form as will be seen below. I also used JavaScript for </a:t>
            </a:r>
            <a:r>
              <a:rPr lang="en-GB"/>
              <a:t>generating QR </a:t>
            </a:r>
            <a:r>
              <a:rPr lang="en-GB" dirty="0"/>
              <a:t>code receipts which was shown in the demonstration.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585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1821</TotalTime>
  <Words>744</Words>
  <Application>Microsoft Office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Calisto MT</vt:lpstr>
      <vt:lpstr>Wingdings 2</vt:lpstr>
      <vt:lpstr>Slate</vt:lpstr>
      <vt:lpstr>Horizon Travels Presentation</vt:lpstr>
      <vt:lpstr>Database design</vt:lpstr>
      <vt:lpstr>Legal</vt:lpstr>
      <vt:lpstr>Legal Continued</vt:lpstr>
      <vt:lpstr>Ethical</vt:lpstr>
      <vt:lpstr>Social</vt:lpstr>
      <vt:lpstr>Professional</vt:lpstr>
      <vt:lpstr>Website demonstration</vt:lpstr>
      <vt:lpstr>Different technologies used:</vt:lpstr>
      <vt:lpstr>Validation example</vt:lpstr>
      <vt:lpstr>Invalid login info inputted</vt:lpstr>
      <vt:lpstr>Different passwords used when signing up</vt:lpstr>
      <vt:lpstr>Invalid journey requests</vt:lpstr>
      <vt:lpstr>Booking in the past or too late</vt:lpstr>
      <vt:lpstr>Booking a journey on the same day but the time to leave has surpassed the current time.</vt:lpstr>
      <vt:lpstr>Booking a journey on a Sunday</vt:lpstr>
      <vt:lpstr>Connection to database lost</vt:lpstr>
      <vt:lpstr>What was missed ?</vt:lpstr>
      <vt:lpstr>Evaluation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Horizon Travels presentation</dc:title>
  <dc:creator>William Forber (Student)</dc:creator>
  <cp:lastModifiedBy>William Forber (Student)</cp:lastModifiedBy>
  <cp:revision>54</cp:revision>
  <dcterms:created xsi:type="dcterms:W3CDTF">2023-04-13T11:36:14Z</dcterms:created>
  <dcterms:modified xsi:type="dcterms:W3CDTF">2023-04-16T13:48:56Z</dcterms:modified>
</cp:coreProperties>
</file>